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58" r:id="rId5"/>
    <p:sldId id="271" r:id="rId6"/>
    <p:sldId id="272" r:id="rId7"/>
    <p:sldId id="273" r:id="rId8"/>
    <p:sldId id="260" r:id="rId9"/>
    <p:sldId id="261" r:id="rId10"/>
    <p:sldId id="262" r:id="rId11"/>
    <p:sldId id="263" r:id="rId12"/>
    <p:sldId id="264" r:id="rId13"/>
    <p:sldId id="270" r:id="rId14"/>
    <p:sldId id="265" r:id="rId15"/>
    <p:sldId id="266" r:id="rId16"/>
    <p:sldId id="267" r:id="rId17"/>
    <p:sldId id="268" r:id="rId18"/>
    <p:sldId id="274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561" autoAdjust="0"/>
  </p:normalViewPr>
  <p:slideViewPr>
    <p:cSldViewPr snapToGrid="0">
      <p:cViewPr varScale="1">
        <p:scale>
          <a:sx n="54" d="100"/>
          <a:sy n="54" d="100"/>
        </p:scale>
        <p:origin x="13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8178A-D790-4499-B4CF-8A5779AEF263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3BFA7-71F3-43DF-98FF-C790C7E0B4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 smtClean="0"/>
              <a:t>키오스크</a:t>
            </a:r>
            <a:r>
              <a:rPr lang="ko-KR" altLang="en-US" dirty="0" smtClean="0"/>
              <a:t> 메인 페이지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회원가입 웹 페이지로 접근 가능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대여</a:t>
            </a:r>
            <a:r>
              <a:rPr lang="en-US" altLang="ko-KR" dirty="0" smtClean="0"/>
              <a:t>/</a:t>
            </a:r>
            <a:r>
              <a:rPr lang="ko-KR" altLang="en-US" dirty="0" smtClean="0"/>
              <a:t>반납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/</a:t>
            </a:r>
            <a:r>
              <a:rPr lang="ko-KR" altLang="en-US" dirty="0" smtClean="0"/>
              <a:t>검색 페이지로 접근 가능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3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감정을 인식하기 위해 사용자의 얼굴 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2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회원일 경우 로그인 기능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로그인한 회원일 경우 데이터 </a:t>
            </a:r>
            <a:r>
              <a:rPr lang="ko-KR" altLang="en-US" dirty="0" err="1" smtClean="0"/>
              <a:t>유사도에</a:t>
            </a:r>
            <a:r>
              <a:rPr lang="ko-KR" altLang="en-US" dirty="0" smtClean="0"/>
              <a:t> 따른 추천까지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중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통한 추천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0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감정에 따른 책 추천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55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</a:t>
            </a:r>
            <a:r>
              <a:rPr lang="ko-KR" altLang="en-US" baseline="0" dirty="0" smtClean="0"/>
              <a:t> 연령별 추천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833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도서 검색 페이지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가상 키보드를 통한 검색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302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검색 결과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도서 상세 페이지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책의 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대여 현황 및 예약 가능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비슷한 장르의 연관 도서도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77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도서 상세 페이지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책의 리뷰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대여 현황 및 예약 가능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비슷한 장르의 연관 도서도 제공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5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웹 페이지 메인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7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웹 페이지 도서 검색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1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회원가입 웹 페이지 접근을 위한 </a:t>
            </a:r>
            <a:r>
              <a:rPr lang="en-US" altLang="ko-KR" dirty="0" smtClean="0"/>
              <a:t>QR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700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웹 페이지 도서 상세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46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 가입 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대여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NFC </a:t>
            </a:r>
            <a:r>
              <a:rPr lang="ko-KR" altLang="en-US" dirty="0" smtClean="0"/>
              <a:t>기능을 통한 대여될 책 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0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회원 카드 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962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대여 완료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5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NFC </a:t>
            </a:r>
            <a:r>
              <a:rPr lang="ko-KR" altLang="en-US" dirty="0" smtClean="0"/>
              <a:t>기능을 통해 책을 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60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반납 완료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3BFA7-71F3-43DF-98FF-C790C7E0B4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7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2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8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80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4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20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67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5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92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2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2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5E552-2F34-4526-8DC9-DB0065A9DA77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2D8B-C682-4B24-A597-D83BDD47F7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0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6" t="7051" r="46490" b="20128"/>
          <a:stretch/>
        </p:blipFill>
        <p:spPr>
          <a:xfrm>
            <a:off x="4676042" y="931984"/>
            <a:ext cx="2839916" cy="4994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1. </a:t>
            </a:r>
            <a:r>
              <a:rPr lang="ko-KR" altLang="en-US" sz="3000" b="1" dirty="0" smtClean="0"/>
              <a:t>메인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8213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t="20022" r="46490" b="2817"/>
          <a:stretch/>
        </p:blipFill>
        <p:spPr>
          <a:xfrm>
            <a:off x="4671646" y="905608"/>
            <a:ext cx="2848707" cy="5046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감정 인식 추천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8506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19888" r="46491" b="2951"/>
          <a:stretch/>
        </p:blipFill>
        <p:spPr>
          <a:xfrm>
            <a:off x="4671646" y="825691"/>
            <a:ext cx="2848708" cy="5046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감정 인식 추천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2103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2" t="20157" r="46418" b="2412"/>
          <a:stretch/>
        </p:blipFill>
        <p:spPr>
          <a:xfrm>
            <a:off x="4662853" y="825691"/>
            <a:ext cx="2866293" cy="50643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5. </a:t>
            </a:r>
            <a:r>
              <a:rPr lang="ko-KR" altLang="en-US" sz="3000" b="1" dirty="0" smtClean="0"/>
              <a:t>감정 인식 추천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26029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t="20157" r="46562" b="4026"/>
          <a:stretch/>
        </p:blipFill>
        <p:spPr>
          <a:xfrm>
            <a:off x="4676042" y="949569"/>
            <a:ext cx="2839915" cy="4958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6. </a:t>
            </a:r>
            <a:r>
              <a:rPr lang="ko-KR" altLang="en-US" sz="3000" b="1" dirty="0" smtClean="0"/>
              <a:t>연령별 추천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827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20157" r="46418" b="3085"/>
          <a:stretch/>
        </p:blipFill>
        <p:spPr>
          <a:xfrm>
            <a:off x="4667250" y="918796"/>
            <a:ext cx="2857500" cy="5020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7. </a:t>
            </a:r>
            <a:r>
              <a:rPr lang="ko-KR" altLang="en-US" sz="3000" b="1" dirty="0" smtClean="0"/>
              <a:t>도서 검색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2634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6" t="20157" r="46490" b="4429"/>
          <a:stretch/>
        </p:blipFill>
        <p:spPr>
          <a:xfrm>
            <a:off x="4676042" y="825691"/>
            <a:ext cx="2839916" cy="49324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7. </a:t>
            </a:r>
            <a:r>
              <a:rPr lang="ko-KR" altLang="en-US" sz="3000" b="1" dirty="0" smtClean="0"/>
              <a:t>도서 검색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92080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19619" r="46418" b="2950"/>
          <a:stretch/>
        </p:blipFill>
        <p:spPr>
          <a:xfrm>
            <a:off x="4667250" y="896815"/>
            <a:ext cx="2857500" cy="5064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8. </a:t>
            </a:r>
            <a:r>
              <a:rPr lang="ko-KR" altLang="en-US" sz="3000" b="1" dirty="0" smtClean="0"/>
              <a:t>도서 상세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52986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19754" r="46562" b="2949"/>
          <a:stretch/>
        </p:blipFill>
        <p:spPr>
          <a:xfrm>
            <a:off x="4676042" y="901211"/>
            <a:ext cx="2839915" cy="5055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8. </a:t>
            </a:r>
            <a:r>
              <a:rPr lang="ko-KR" altLang="en-US" sz="3000" b="1" dirty="0" smtClean="0"/>
              <a:t>도서 상세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5237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969" y="1072661"/>
            <a:ext cx="8972062" cy="50467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9. </a:t>
            </a:r>
            <a:r>
              <a:rPr lang="ko-KR" altLang="en-US" sz="3000" b="1" dirty="0" smtClean="0"/>
              <a:t>웹 페이지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1939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08" y="1023754"/>
            <a:ext cx="8551984" cy="4810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9. </a:t>
            </a:r>
            <a:r>
              <a:rPr lang="ko-KR" altLang="en-US" sz="3000" b="1" dirty="0" smtClean="0"/>
              <a:t>웹 페이지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1937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20157" r="46418" b="2816"/>
          <a:stretch/>
        </p:blipFill>
        <p:spPr>
          <a:xfrm>
            <a:off x="4667249" y="910004"/>
            <a:ext cx="2857501" cy="5037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2. </a:t>
            </a:r>
            <a:r>
              <a:rPr lang="ko-KR" altLang="en-US" sz="3000" b="1" dirty="0" smtClean="0"/>
              <a:t>회원 가입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37909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85" y="967154"/>
            <a:ext cx="8753230" cy="4923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3" y="271693"/>
            <a:ext cx="34129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9. </a:t>
            </a:r>
            <a:r>
              <a:rPr lang="ko-KR" altLang="en-US" sz="3000" b="1" dirty="0" smtClean="0"/>
              <a:t>웹 페이지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49951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2" t="19888" r="46418" b="3354"/>
          <a:stretch/>
        </p:blipFill>
        <p:spPr>
          <a:xfrm>
            <a:off x="4662853" y="918796"/>
            <a:ext cx="2866293" cy="50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3. </a:t>
            </a:r>
            <a:r>
              <a:rPr lang="ko-KR" altLang="en-US" sz="3000" b="1" dirty="0" smtClean="0"/>
              <a:t>도서 대여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0008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t="20023" r="46561" b="3352"/>
          <a:stretch/>
        </p:blipFill>
        <p:spPr>
          <a:xfrm>
            <a:off x="4676041" y="923192"/>
            <a:ext cx="2839917" cy="50116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3. </a:t>
            </a:r>
            <a:r>
              <a:rPr lang="ko-KR" altLang="en-US" sz="3000" b="1" dirty="0" smtClean="0"/>
              <a:t>도서 대여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12457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7" t="20291" r="46562" b="3354"/>
          <a:stretch/>
        </p:blipFill>
        <p:spPr>
          <a:xfrm>
            <a:off x="4680438" y="931984"/>
            <a:ext cx="2831123" cy="4994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3. </a:t>
            </a:r>
            <a:r>
              <a:rPr lang="ko-KR" altLang="en-US" sz="3000" b="1" dirty="0" smtClean="0"/>
              <a:t>도서 대여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6125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6" t="19888" r="46635" b="3219"/>
          <a:stretch/>
        </p:blipFill>
        <p:spPr>
          <a:xfrm>
            <a:off x="4684834" y="914400"/>
            <a:ext cx="2822332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3. </a:t>
            </a:r>
            <a:r>
              <a:rPr lang="ko-KR" altLang="en-US" sz="3000" b="1" dirty="0" smtClean="0"/>
              <a:t>도서 대여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4506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6" t="20022" r="46490" b="3084"/>
          <a:stretch/>
        </p:blipFill>
        <p:spPr>
          <a:xfrm>
            <a:off x="4676042" y="914400"/>
            <a:ext cx="2839916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도서 반납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0838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t="20292" r="46491" b="5773"/>
          <a:stretch/>
        </p:blipFill>
        <p:spPr>
          <a:xfrm>
            <a:off x="4671646" y="1011115"/>
            <a:ext cx="2848708" cy="483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7114" y="271693"/>
            <a:ext cx="292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4. </a:t>
            </a:r>
            <a:r>
              <a:rPr lang="ko-KR" altLang="en-US" sz="3000" b="1" dirty="0" smtClean="0"/>
              <a:t>도서 반납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5784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250</Words>
  <Application>Microsoft Office PowerPoint</Application>
  <PresentationFormat>와이드스크린</PresentationFormat>
  <Paragraphs>67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Hong</cp:lastModifiedBy>
  <cp:revision>8</cp:revision>
  <dcterms:created xsi:type="dcterms:W3CDTF">2022-08-19T02:01:56Z</dcterms:created>
  <dcterms:modified xsi:type="dcterms:W3CDTF">2022-08-19T02:55:39Z</dcterms:modified>
</cp:coreProperties>
</file>